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1" d="100"/>
          <a:sy n="121" d="100"/>
        </p:scale>
        <p:origin x="-672" y="-96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32450801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Shape 1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Shape 1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Shape 15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Shape 16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Shape 16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Shape 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Shape 1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Shape 11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hape 10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>
              <a:spcBef>
                <a:spcPts val="0"/>
              </a:spcBef>
              <a:buSzPct val="100000"/>
              <a:defRPr sz="14000" b="1"/>
            </a:lvl1pPr>
            <a:lvl2pPr lvl="1" algn="ctr">
              <a:spcBef>
                <a:spcPts val="0"/>
              </a:spcBef>
              <a:buSzPct val="100000"/>
              <a:defRPr sz="14000" b="1"/>
            </a:lvl2pPr>
            <a:lvl3pPr lvl="2" algn="ctr">
              <a:spcBef>
                <a:spcPts val="0"/>
              </a:spcBef>
              <a:buSzPct val="100000"/>
              <a:defRPr sz="14000" b="1"/>
            </a:lvl3pPr>
            <a:lvl4pPr lvl="3" algn="ctr">
              <a:spcBef>
                <a:spcPts val="0"/>
              </a:spcBef>
              <a:buSzPct val="100000"/>
              <a:defRPr sz="14000" b="1"/>
            </a:lvl4pPr>
            <a:lvl5pPr lvl="4" algn="ctr">
              <a:spcBef>
                <a:spcPts val="0"/>
              </a:spcBef>
              <a:buSzPct val="100000"/>
              <a:defRPr sz="14000" b="1"/>
            </a:lvl5pPr>
            <a:lvl6pPr lvl="5" algn="ctr">
              <a:spcBef>
                <a:spcPts val="0"/>
              </a:spcBef>
              <a:buSzPct val="100000"/>
              <a:defRPr sz="14000" b="1"/>
            </a:lvl6pPr>
            <a:lvl7pPr lvl="6" algn="ctr">
              <a:spcBef>
                <a:spcPts val="0"/>
              </a:spcBef>
              <a:buSzPct val="100000"/>
              <a:defRPr sz="14000" b="1"/>
            </a:lvl7pPr>
            <a:lvl8pPr lvl="7" algn="ctr">
              <a:spcBef>
                <a:spcPts val="0"/>
              </a:spcBef>
              <a:buSzPct val="100000"/>
              <a:defRPr sz="14000" b="1"/>
            </a:lvl8pPr>
            <a:lvl9pPr lvl="8" algn="ctr">
              <a:spcBef>
                <a:spcPts val="0"/>
              </a:spcBef>
              <a:buSzPct val="100000"/>
              <a:defRPr sz="14000" b="1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body" idx="1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Shape 15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bg>
      <p:bgPr>
        <a:solidFill>
          <a:schemeClr val="lt2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  <a:endParaRPr lang="en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SzPct val="100000"/>
              <a:buFont typeface="Proxima Nova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accent3"/>
              </a:buClr>
              <a:buFont typeface="Proxima Nova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rPr>
              <a:t>‹#›</a:t>
            </a:fld>
            <a:endParaRPr lang="en" sz="1000">
              <a:solidFill>
                <a:schemeClr val="dk1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4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MeTube</a:t>
            </a:r>
          </a:p>
        </p:txBody>
      </p:sp>
      <p:sp>
        <p:nvSpPr>
          <p:cNvPr id="60" name="Shape 60"/>
          <p:cNvSpPr txBox="1">
            <a:spLocks noGrp="1"/>
          </p:cNvSpPr>
          <p:nvPr>
            <p:ph type="subTitle" idx="1"/>
          </p:nvPr>
        </p:nvSpPr>
        <p:spPr>
          <a:xfrm>
            <a:off x="510450" y="3182312"/>
            <a:ext cx="8123100" cy="63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Database Management Systems (CpSc 4620)</a:t>
            </a:r>
          </a:p>
          <a:p>
            <a:pPr lvl="0">
              <a:spcBef>
                <a:spcPts val="0"/>
              </a:spcBef>
              <a:buNone/>
            </a:pPr>
            <a:endParaRPr sz="1400"/>
          </a:p>
          <a:p>
            <a:pPr marL="5943600" lvl="0" indent="457200">
              <a:spcBef>
                <a:spcPts val="0"/>
              </a:spcBef>
              <a:buNone/>
            </a:pPr>
            <a:r>
              <a:rPr lang="en" sz="1400"/>
              <a:t>Chris Levesque</a:t>
            </a:r>
          </a:p>
          <a:p>
            <a:pPr marL="5943600" lvl="0" indent="457200">
              <a:spcBef>
                <a:spcPts val="0"/>
              </a:spcBef>
              <a:buNone/>
            </a:pPr>
            <a:r>
              <a:rPr lang="en" sz="1400"/>
              <a:t>Nathan Jones</a:t>
            </a:r>
          </a:p>
          <a:p>
            <a:pPr marL="5943600" lvl="0" indent="457200">
              <a:spcBef>
                <a:spcPts val="0"/>
              </a:spcBef>
              <a:buNone/>
            </a:pPr>
            <a:r>
              <a:rPr lang="en" sz="1400"/>
              <a:t>Z. Schafer LeMieux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Process - Model View Controller</a:t>
            </a:r>
          </a:p>
        </p:txBody>
      </p:sp>
      <p:sp>
        <p:nvSpPr>
          <p:cNvPr id="125" name="Shape 125"/>
          <p:cNvSpPr txBox="1">
            <a:spLocks noGrp="1"/>
          </p:cNvSpPr>
          <p:nvPr>
            <p:ph type="body" idx="2"/>
          </p:nvPr>
        </p:nvSpPr>
        <p:spPr>
          <a:xfrm>
            <a:off x="5303743" y="615464"/>
            <a:ext cx="3549299" cy="35814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49949" y="421525"/>
            <a:ext cx="4003100" cy="398768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View</a:t>
            </a:r>
          </a:p>
        </p:txBody>
      </p:sp>
      <p:sp>
        <p:nvSpPr>
          <p:cNvPr id="133" name="Shape 133"/>
          <p:cNvSpPr txBox="1">
            <a:spLocks noGrp="1"/>
          </p:cNvSpPr>
          <p:nvPr>
            <p:ph type="subTitle" idx="1"/>
          </p:nvPr>
        </p:nvSpPr>
        <p:spPr>
          <a:xfrm>
            <a:off x="200475" y="3193812"/>
            <a:ext cx="8123100" cy="6300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HTML, CSS, PHP</a:t>
            </a:r>
          </a:p>
        </p:txBody>
      </p:sp>
      <p:sp>
        <p:nvSpPr>
          <p:cNvPr id="134" name="Shape 134"/>
          <p:cNvSpPr txBox="1">
            <a:spLocks noGrp="1"/>
          </p:cNvSpPr>
          <p:nvPr>
            <p:ph type="body" idx="4294967295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>
                <a:solidFill>
                  <a:schemeClr val="lt1"/>
                </a:solidFill>
              </a:rPr>
              <a:t>add_channel.php sends an HTML form to add_channel_process.php</a:t>
            </a:r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6725" y="0"/>
            <a:ext cx="6483345" cy="369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User Input (View) to Controller</a:t>
            </a:r>
          </a:p>
        </p:txBody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399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add_channel.php 		→</a:t>
            </a:r>
          </a:p>
          <a:p>
            <a:pPr lvl="0">
              <a:spcBef>
                <a:spcPts val="0"/>
              </a:spcBef>
              <a:buNone/>
            </a:pPr>
            <a:r>
              <a:rPr lang="en" dirty="0"/>
              <a:t>media_upload.php 		</a:t>
            </a:r>
            <a:r>
              <a:rPr lang="en" dirty="0" smtClean="0"/>
              <a:t>→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favorites.php 		→</a:t>
            </a:r>
          </a:p>
          <a:p>
            <a:pPr lvl="0">
              <a:spcBef>
                <a:spcPts val="0"/>
              </a:spcBef>
              <a:buNone/>
            </a:pPr>
            <a:r>
              <a:rPr lang="en" dirty="0" smtClean="0"/>
              <a:t>add_media_to_channel.php</a:t>
            </a:r>
            <a:r>
              <a:rPr lang="en-US" dirty="0"/>
              <a:t>	</a:t>
            </a:r>
            <a:r>
              <a:rPr lang="en" dirty="0" smtClean="0"/>
              <a:t>→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r>
              <a:rPr lang="en" dirty="0"/>
              <a:t>profile_update.php		</a:t>
            </a:r>
            <a:r>
              <a:rPr lang="en" dirty="0" smtClean="0"/>
              <a:t>→</a:t>
            </a:r>
            <a:endParaRPr lang="en" dirty="0"/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2" name="Shape 142"/>
          <p:cNvSpPr txBox="1">
            <a:spLocks noGrp="1"/>
          </p:cNvSpPr>
          <p:nvPr>
            <p:ph type="body" idx="2"/>
          </p:nvPr>
        </p:nvSpPr>
        <p:spPr>
          <a:xfrm>
            <a:off x="4265350" y="1152475"/>
            <a:ext cx="45669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add_channel_process.php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media_upload_process.php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favorites_process.php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add_media_to_channel_process.php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profile_update _process.php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Controller</a:t>
            </a:r>
          </a:p>
        </p:txBody>
      </p:sp>
      <p:sp>
        <p:nvSpPr>
          <p:cNvPr id="148" name="Shape 148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PHP, MySQL Queries</a:t>
            </a:r>
          </a:p>
        </p:txBody>
      </p:sp>
      <p:sp>
        <p:nvSpPr>
          <p:cNvPr id="149" name="Shape 14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add_channel_process.php sends a MySQL query to the database</a:t>
            </a:r>
          </a:p>
        </p:txBody>
      </p:sp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0775" y="195500"/>
            <a:ext cx="4428675" cy="2083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 txBox="1">
            <a:spLocks noGrp="1"/>
          </p:cNvSpPr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Model</a:t>
            </a:r>
          </a:p>
        </p:txBody>
      </p:sp>
      <p:sp>
        <p:nvSpPr>
          <p:cNvPr id="156" name="Shape 156"/>
          <p:cNvSpPr txBox="1">
            <a:spLocks noGrp="1"/>
          </p:cNvSpPr>
          <p:nvPr>
            <p:ph type="subTitle" idx="1"/>
          </p:nvPr>
        </p:nvSpPr>
        <p:spPr>
          <a:xfrm>
            <a:off x="265500" y="2769000"/>
            <a:ext cx="4045200" cy="13455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MySQL Database</a:t>
            </a:r>
          </a:p>
        </p:txBody>
      </p:sp>
      <p:sp>
        <p:nvSpPr>
          <p:cNvPr id="157" name="Shape 157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5700" y="295575"/>
            <a:ext cx="4366025" cy="453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64" name="Shape 1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909690"/>
            <a:ext cx="9143998" cy="4173718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Shape 165"/>
          <p:cNvSpPr txBox="1"/>
          <p:nvPr/>
        </p:nvSpPr>
        <p:spPr>
          <a:xfrm>
            <a:off x="585525" y="138100"/>
            <a:ext cx="6613200" cy="77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View All Media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71" name="Shape 1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8700" y="1143702"/>
            <a:ext cx="9201398" cy="3758697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Shape 172"/>
          <p:cNvSpPr txBox="1"/>
          <p:nvPr/>
        </p:nvSpPr>
        <p:spPr>
          <a:xfrm>
            <a:off x="510450" y="252600"/>
            <a:ext cx="6613200" cy="77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>
                <a:solidFill>
                  <a:schemeClr val="lt1"/>
                </a:solidFill>
              </a:rPr>
              <a:t>See All Users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9749" y="672925"/>
            <a:ext cx="7864498" cy="4470574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Shape 179"/>
          <p:cNvSpPr txBox="1"/>
          <p:nvPr/>
        </p:nvSpPr>
        <p:spPr>
          <a:xfrm>
            <a:off x="639750" y="0"/>
            <a:ext cx="6613200" cy="77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View Your Media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85" name="Shape 1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4474" y="723299"/>
            <a:ext cx="8617774" cy="45641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Shape 186"/>
          <p:cNvSpPr txBox="1"/>
          <p:nvPr/>
        </p:nvSpPr>
        <p:spPr>
          <a:xfrm>
            <a:off x="490250" y="91850"/>
            <a:ext cx="6613200" cy="77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Make Playlists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92" name="Shape 1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6050" y="632850"/>
            <a:ext cx="7914349" cy="451065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Shape 193"/>
          <p:cNvSpPr txBox="1"/>
          <p:nvPr/>
        </p:nvSpPr>
        <p:spPr>
          <a:xfrm>
            <a:off x="510450" y="0"/>
            <a:ext cx="6613200" cy="77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>
                <a:solidFill>
                  <a:schemeClr val="lt1"/>
                </a:solidFill>
              </a:rPr>
              <a:t> Create Channels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>
            <a:spLocks noGrp="1"/>
          </p:cNvSpPr>
          <p:nvPr>
            <p:ph type="title"/>
          </p:nvPr>
        </p:nvSpPr>
        <p:spPr>
          <a:xfrm>
            <a:off x="311700" y="432250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Overview</a:t>
            </a:r>
          </a:p>
        </p:txBody>
      </p:sp>
      <p:sp>
        <p:nvSpPr>
          <p:cNvPr id="66" name="Shape 6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Project Introduction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Getting Started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Process Discussion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Learning Outcomes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Demo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Final Thoughts</a:t>
            </a:r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67" name="Shape 6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8550" y="274400"/>
            <a:ext cx="5963748" cy="4473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99" name="Shape 1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550" y="804024"/>
            <a:ext cx="7814276" cy="4339474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Shape 200"/>
          <p:cNvSpPr txBox="1"/>
          <p:nvPr/>
        </p:nvSpPr>
        <p:spPr>
          <a:xfrm>
            <a:off x="463550" y="0"/>
            <a:ext cx="6613200" cy="77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Update Your Profile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06" name="Shape 20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68598"/>
            <a:ext cx="9144001" cy="437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Shape 207"/>
          <p:cNvSpPr txBox="1"/>
          <p:nvPr/>
        </p:nvSpPr>
        <p:spPr>
          <a:xfrm>
            <a:off x="310000" y="0"/>
            <a:ext cx="6613200" cy="77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Subscribe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13" name="Shape 2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21458"/>
            <a:ext cx="9210348" cy="4576165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Shape 214"/>
          <p:cNvSpPr txBox="1"/>
          <p:nvPr/>
        </p:nvSpPr>
        <p:spPr>
          <a:xfrm>
            <a:off x="1298575" y="0"/>
            <a:ext cx="6613200" cy="771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600"/>
              <a:t>Messages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20" name="Shape 2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6950" y="1051124"/>
            <a:ext cx="5051649" cy="316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/>
        </p:nvSpPr>
        <p:spPr>
          <a:xfrm>
            <a:off x="1779550" y="964400"/>
            <a:ext cx="6613200" cy="771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6" name="Shape 226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Life after MeTube..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UsTube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73" name="Shape 7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29287" y="3031849"/>
            <a:ext cx="3685425" cy="2073728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Shape 7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3222737" cy="2073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Shape 7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6601" y="3031850"/>
            <a:ext cx="2127398" cy="2026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Shape 7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016575" y="0"/>
            <a:ext cx="2127399" cy="2127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0" y="3031849"/>
            <a:ext cx="2225999" cy="211165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Shape 78"/>
          <p:cNvSpPr txBox="1"/>
          <p:nvPr/>
        </p:nvSpPr>
        <p:spPr>
          <a:xfrm>
            <a:off x="3281687" y="1040225"/>
            <a:ext cx="3675900" cy="42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>
                <a:solidFill>
                  <a:schemeClr val="lt1"/>
                </a:solidFill>
                <a:latin typeface="Proxima Nova"/>
                <a:ea typeface="Proxima Nova"/>
                <a:cs typeface="Proxima Nova"/>
                <a:sym typeface="Proxima Nova"/>
              </a:rPr>
              <a:t>Introduction</a:t>
            </a:r>
          </a:p>
        </p:txBody>
      </p:sp>
      <p:sp>
        <p:nvSpPr>
          <p:cNvPr id="79" name="Shape 79"/>
          <p:cNvSpPr txBox="1"/>
          <p:nvPr/>
        </p:nvSpPr>
        <p:spPr>
          <a:xfrm>
            <a:off x="3873575" y="4409625"/>
            <a:ext cx="3675900" cy="428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body" idx="4294967295"/>
          </p:nvPr>
        </p:nvSpPr>
        <p:spPr>
          <a:xfrm>
            <a:off x="4933125" y="724200"/>
            <a:ext cx="3837000" cy="36951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86" name="Shape 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6200" y="826199"/>
            <a:ext cx="7233889" cy="3414400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Shape 87"/>
          <p:cNvSpPr txBox="1"/>
          <p:nvPr/>
        </p:nvSpPr>
        <p:spPr>
          <a:xfrm>
            <a:off x="702075" y="173725"/>
            <a:ext cx="3237900" cy="37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Getting Started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216900" y="80425"/>
            <a:ext cx="8123100" cy="77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Process</a:t>
            </a:r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449" y="859225"/>
            <a:ext cx="7439374" cy="390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Requirements Analysis </a:t>
            </a:r>
          </a:p>
        </p:txBody>
      </p:sp>
      <p:sp>
        <p:nvSpPr>
          <p:cNvPr id="99" name="Shape 9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00" name="Shape 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175" y="1100825"/>
            <a:ext cx="7353300" cy="367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248975" y="791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Process - Database Schema - Design</a:t>
            </a:r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107" name="Shape 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45425" y="736325"/>
            <a:ext cx="6455399" cy="424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ER Diagram</a:t>
            </a:r>
          </a:p>
        </p:txBody>
      </p:sp>
      <p:sp>
        <p:nvSpPr>
          <p:cNvPr id="113" name="Shape 1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Design</a:t>
            </a:r>
          </a:p>
        </p:txBody>
      </p:sp>
      <p:pic>
        <p:nvPicPr>
          <p:cNvPr id="114" name="Shape 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98824" y="0"/>
            <a:ext cx="5539224" cy="5024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 txBox="1">
            <a:spLocks noGrp="1"/>
          </p:cNvSpPr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Development and Testing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theme/theme1.xml><?xml version="1.0" encoding="utf-8"?>
<a:theme xmlns:a="http://schemas.openxmlformats.org/drawingml/2006/main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</Words>
  <Application>Microsoft Macintosh PowerPoint</Application>
  <PresentationFormat>On-screen Show (16:9)</PresentationFormat>
  <Paragraphs>67</Paragraphs>
  <Slides>25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Proxima Nova</vt:lpstr>
      <vt:lpstr>spearmint</vt:lpstr>
      <vt:lpstr>MeTube</vt:lpstr>
      <vt:lpstr>Overview</vt:lpstr>
      <vt:lpstr>PowerPoint Presentation</vt:lpstr>
      <vt:lpstr>PowerPoint Presentation</vt:lpstr>
      <vt:lpstr>Process</vt:lpstr>
      <vt:lpstr>Requirements Analysis </vt:lpstr>
      <vt:lpstr>Process - Database Schema - Design</vt:lpstr>
      <vt:lpstr>ER Diagram</vt:lpstr>
      <vt:lpstr>Development and Testing</vt:lpstr>
      <vt:lpstr>Process - Model View Controller</vt:lpstr>
      <vt:lpstr>View</vt:lpstr>
      <vt:lpstr>User Input (View) to Controller</vt:lpstr>
      <vt:lpstr>Controller</vt:lpstr>
      <vt:lpstr>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Life after MeTube..</vt:lpstr>
      <vt:lpstr>UsTube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MeTube</dc:title>
  <cp:lastModifiedBy>Schafer LeMieux</cp:lastModifiedBy>
  <cp:revision>1</cp:revision>
  <dcterms:modified xsi:type="dcterms:W3CDTF">2016-04-20T01:28:41Z</dcterms:modified>
</cp:coreProperties>
</file>